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1683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7576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8986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2116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73718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78341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9857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324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262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6849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96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77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696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082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68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4501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DC0E5-7257-47C6-A481-79AF1DDC172D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2671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66997C-DF4F-4EFA-9C5F-B91EAE5F1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3071674"/>
            <a:ext cx="7766936" cy="979162"/>
          </a:xfrm>
        </p:spPr>
        <p:txBody>
          <a:bodyPr/>
          <a:lstStyle/>
          <a:p>
            <a:r>
              <a:rPr lang="ru-RU" dirty="0"/>
              <a:t>Реакции на подкасты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067907B-93FE-48D8-84E1-4A055BD49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Участник: Дмитрий Лыков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59F3582-F186-46BB-AE2D-37CE7BEB563E}"/>
              </a:ext>
            </a:extLst>
          </p:cNvPr>
          <p:cNvSpPr txBox="1">
            <a:spLocks/>
          </p:cNvSpPr>
          <p:nvPr/>
        </p:nvSpPr>
        <p:spPr>
          <a:xfrm>
            <a:off x="1507067" y="445363"/>
            <a:ext cx="7766936" cy="9791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/>
              <a:t>VK Cup 2021: </a:t>
            </a:r>
            <a:r>
              <a:rPr lang="ru-RU" sz="3600" dirty="0"/>
              <a:t>Финал</a:t>
            </a:r>
            <a:endParaRPr lang="en-US" sz="3600" dirty="0"/>
          </a:p>
          <a:p>
            <a:r>
              <a:rPr lang="en-US" sz="1800" dirty="0"/>
              <a:t>Mobile</a:t>
            </a:r>
            <a:endParaRPr lang="ru-RU" sz="36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267237-7034-4792-9BE3-96645587A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100" y="641981"/>
            <a:ext cx="2597794" cy="45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16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D6E455-FFBB-44C1-91D2-1004C6BF9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6540"/>
          </a:xfrm>
        </p:spPr>
        <p:txBody>
          <a:bodyPr/>
          <a:lstStyle/>
          <a:p>
            <a:r>
              <a:rPr lang="ru-RU" dirty="0"/>
              <a:t>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FAF1BF-C3C2-4619-92AB-BE982914E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Проблема: </a:t>
            </a:r>
            <a:r>
              <a:rPr lang="ru-RU" dirty="0"/>
              <a:t>люди хотят реагировать на прослушанный ими подкаст, а также выделять определенные фрагменты подкаста, которые им показались интересными</a:t>
            </a:r>
            <a:r>
              <a:rPr lang="en-US" dirty="0"/>
              <a:t>; </a:t>
            </a:r>
            <a:r>
              <a:rPr lang="ru-RU" dirty="0"/>
              <a:t>авторы подкастов хотят видеть аналитику и статистику по пользователям</a:t>
            </a:r>
            <a:endParaRPr lang="ru-RU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Решение: </a:t>
            </a:r>
            <a:r>
              <a:rPr lang="ru-RU" dirty="0"/>
              <a:t>мобильное приложение, в котором пользователи смогут вместе слушать подкасты и оставлять реакции на самые интересные моменты выпуска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E1263E-BFF9-4EE6-90B4-69D84BAE1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6076844"/>
            <a:ext cx="1958602" cy="34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06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B111E4-C083-4682-A475-2C49C1F7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33" y="210104"/>
            <a:ext cx="8564320" cy="775317"/>
          </a:xfrm>
        </p:spPr>
        <p:txBody>
          <a:bodyPr/>
          <a:lstStyle/>
          <a:p>
            <a:r>
              <a:rPr lang="ru-RU" dirty="0"/>
              <a:t>Экраны приложения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BC4095-B330-43D6-A152-3168458CC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241" y="985421"/>
            <a:ext cx="2225188" cy="494486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C47278-19D5-45E6-AEDE-C76140F50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233" y="6201131"/>
            <a:ext cx="1958602" cy="34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42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_Recording_20210820-232045_VK_2021_Final">
            <a:hlinkClick r:id="" action="ppaction://media"/>
            <a:extLst>
              <a:ext uri="{FF2B5EF4-FFF2-40B4-BE49-F238E27FC236}">
                <a16:creationId xmlns:a16="http://schemas.microsoft.com/office/drawing/2014/main" id="{47E6F287-7898-41BD-8606-C74DBC4A3C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72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659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018CF3-275A-4B81-AA95-554E22334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Техническая 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21795F-FE0A-491F-B68D-DE4BD857D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Audiowave</a:t>
            </a:r>
            <a:r>
              <a:rPr lang="en-US" dirty="0"/>
              <a:t> </a:t>
            </a:r>
            <a:r>
              <a:rPr lang="en-US" dirty="0" err="1"/>
              <a:t>Progressbar</a:t>
            </a:r>
            <a:r>
              <a:rPr lang="en-US" dirty="0"/>
              <a:t> – </a:t>
            </a:r>
            <a:r>
              <a:rPr lang="ru-RU" dirty="0"/>
              <a:t>создан с помощью </a:t>
            </a:r>
            <a:r>
              <a:rPr lang="en-US" dirty="0"/>
              <a:t>Canvas</a:t>
            </a:r>
          </a:p>
          <a:p>
            <a:r>
              <a:rPr lang="ru-RU" dirty="0"/>
              <a:t>Все графики созданы мной с помощью </a:t>
            </a:r>
            <a:r>
              <a:rPr lang="en-US" dirty="0"/>
              <a:t>Canvas</a:t>
            </a:r>
          </a:p>
          <a:p>
            <a:r>
              <a:rPr lang="ru-RU" dirty="0"/>
              <a:t>Для входа в </a:t>
            </a:r>
            <a:r>
              <a:rPr lang="en-US" dirty="0"/>
              <a:t>VK </a:t>
            </a:r>
            <a:r>
              <a:rPr lang="ru-RU" dirty="0"/>
              <a:t>и получения данных пользователя использован </a:t>
            </a:r>
            <a:r>
              <a:rPr lang="en-US" dirty="0"/>
              <a:t>VK Android SDK</a:t>
            </a:r>
          </a:p>
          <a:p>
            <a:r>
              <a:rPr lang="ru-RU" dirty="0"/>
              <a:t>Запросы в интернет и скачивание файлов – </a:t>
            </a:r>
            <a:r>
              <a:rPr lang="en-US" dirty="0"/>
              <a:t>Retrofit</a:t>
            </a:r>
          </a:p>
          <a:p>
            <a:r>
              <a:rPr lang="ru-RU" dirty="0" err="1"/>
              <a:t>Парсинг</a:t>
            </a:r>
            <a:r>
              <a:rPr lang="ru-RU" dirty="0"/>
              <a:t> </a:t>
            </a:r>
            <a:r>
              <a:rPr lang="en-US" dirty="0"/>
              <a:t>RSS - </a:t>
            </a:r>
            <a:r>
              <a:rPr lang="en-US" dirty="0" err="1"/>
              <a:t>XmlPullParser</a:t>
            </a:r>
            <a:endParaRPr lang="en-US" dirty="0"/>
          </a:p>
          <a:p>
            <a:r>
              <a:rPr lang="ru-RU" dirty="0"/>
              <a:t>Воспроизведение подкастов – </a:t>
            </a:r>
            <a:r>
              <a:rPr lang="en-US" dirty="0" err="1"/>
              <a:t>MediaPlayer</a:t>
            </a:r>
            <a:endParaRPr lang="ru-RU" dirty="0"/>
          </a:p>
          <a:p>
            <a:r>
              <a:rPr lang="ru-RU" dirty="0"/>
              <a:t>Окно статистики было немного изменено по сравнению с макетом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64E7D2-22F6-4022-B7CB-E72EF08B3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6165620"/>
            <a:ext cx="1958602" cy="34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88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CCCE21-FEFC-4AE0-86DE-428C81CE4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686975"/>
            <a:ext cx="8596668" cy="1320800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4D31E3-EF74-496C-8C86-6E226432E9DE}"/>
              </a:ext>
            </a:extLst>
          </p:cNvPr>
          <p:cNvSpPr txBox="1"/>
          <p:nvPr/>
        </p:nvSpPr>
        <p:spPr>
          <a:xfrm>
            <a:off x="2518095" y="4083728"/>
            <a:ext cx="683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VK, </a:t>
            </a:r>
            <a:r>
              <a:rPr lang="en-US" dirty="0" err="1"/>
              <a:t>github</a:t>
            </a:r>
            <a:r>
              <a:rPr lang="en-US" dirty="0"/>
              <a:t>, </a:t>
            </a:r>
            <a:r>
              <a:rPr lang="en-US" dirty="0" err="1"/>
              <a:t>qr</a:t>
            </a:r>
            <a:r>
              <a:rPr lang="en-US" dirty="0"/>
              <a:t>-code </a:t>
            </a:r>
            <a:r>
              <a:rPr lang="ru-RU" dirty="0"/>
              <a:t>на </a:t>
            </a:r>
            <a:r>
              <a:rPr lang="en-US" dirty="0" err="1"/>
              <a:t>apk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00860629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422</TotalTime>
  <Words>131</Words>
  <Application>Microsoft Office PowerPoint</Application>
  <PresentationFormat>Широкоэкранный</PresentationFormat>
  <Paragraphs>19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Аспект</vt:lpstr>
      <vt:lpstr>Реакции на подкасты</vt:lpstr>
      <vt:lpstr>Проблема</vt:lpstr>
      <vt:lpstr>Экраны приложения</vt:lpstr>
      <vt:lpstr>Презентация PowerPoint</vt:lpstr>
      <vt:lpstr>Техническая реализация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Лыков Дмитрий Вадимович</dc:creator>
  <cp:lastModifiedBy>Лыков Дмитрий Вадимович</cp:lastModifiedBy>
  <cp:revision>15</cp:revision>
  <dcterms:created xsi:type="dcterms:W3CDTF">2021-08-18T08:14:23Z</dcterms:created>
  <dcterms:modified xsi:type="dcterms:W3CDTF">2021-08-20T18:35:58Z</dcterms:modified>
</cp:coreProperties>
</file>

<file path=docProps/thumbnail.jpeg>
</file>